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wmf" ContentType="image/x-wm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0" d="100"/>
          <a:sy n="60" d="100"/>
        </p:scale>
        <p:origin x="96" y="11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F5BCA7A-2B16-4965-940A-B5BC154C1F1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19486285-6870-41C6-8A3F-E34292C77DA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9116266-C9AE-401C-99D4-80775565D8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2314701-5EED-4BE5-8E21-BA4597D78E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F9F21D9-3512-4165-80AF-A023CF80FA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659569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7398CE5-6AB2-4463-9ACB-54435936E0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C303A94A-C789-4089-A36D-464F4886E7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6157C25-96BC-48FA-8057-99E279F099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544F78A-E1D9-4CD3-B37C-902FEE0B7C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43CB554-1061-4FF6-82A8-CCF163FF59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775853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EBEF8D8E-C0C9-4F0C-9094-C1C83CFBB9E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63F12B45-1942-4D1F-B508-47BC1AA0DC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E1DF0A0-5268-481C-8C59-A844CBB1A1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849324C-9288-422A-A1B4-71A588ACC3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B9B05C5-1456-4858-9E55-B0EEA494A6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864650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E63FDEC-CF3D-47F2-B8AF-CE57ACCDF2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D12623FF-F656-46B0-8A9E-BDCCCD5FAA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EFCBD07-0CF9-4DCD-B84A-D669BA4F56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E4C1F07-755A-473A-B089-0E3D3F1930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89238493-C0EE-4EC1-B2DA-63CC3051D6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01886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4314904-67B0-47A2-A437-BBAA4CB642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39A53EA-41F9-41D1-9EC6-90FC6BAECE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08B3A93-A2BB-4600-A9A8-67779EBDEE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F6872F6-5C63-4DD3-A929-CABD9A972F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4617663-698F-452B-B09D-864BC11799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711050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353FEF9-FBC9-4BB0-BA77-AB69770A8D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575276B9-EE45-4DA2-B38A-4220F8DED58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EA6863E2-0457-4DA1-AA53-CF320795EC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1A346EED-B9CA-49A7-95AB-43C20E595D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091CC24-2796-4A13-98BD-17F757B757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E2C8852-CBBB-4873-8C3D-12FCB5A06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41266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F07F768-1466-4BBE-9269-8A856B6F36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1FF0404B-E346-43A6-BEE7-9CCFF932C3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264C3724-99AD-48D8-82B1-FAE3D319BE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632AC16E-4D80-4042-89A0-1AE0EBD22EF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364E4C38-011B-407F-AADF-E80D895AE4E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01198F57-721C-4CAA-B966-6A61879BF3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D3EA4FB7-74ED-4C28-AF0E-26D8B25EE2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DFE20902-E26D-430D-9986-22766D80F7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15006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4CAE095-6A12-49A5-A3CF-7B3261C713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8BCDD7AF-5C65-49E9-A644-D953935DEF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A2E25B21-9145-4A06-9728-6E5090ECDC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D5C11913-3F3B-4D19-9639-C05DDBDDFE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794117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69BAF9E5-C687-4EE9-838D-F094AF701A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C1169563-F208-43B8-94E4-5010D82E5E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C6FE030D-F560-4904-8BF1-B4606A309C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502886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BABF322-E032-471A-AFA4-7289DE28B5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EE499A29-3179-4E21-96B4-DE03789649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5D7FF33B-92ED-47B5-8918-F34FE9F830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51768A52-8C2E-41C3-9B7A-ED1993FF5B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01B0FB4-7967-4F56-B50A-59ECF7553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B811DF70-F42F-455F-B4B1-388002014A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778506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E0DEC26-2B2B-4E79-B76B-F5706569FC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55F9E82A-7B09-4EF3-9251-265F5934154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955C5939-D1DA-446E-9FBA-A4F2EC65F0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3711753F-4F76-4604-B5B0-ED95985313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56E5324-71EC-4F91-843C-6DC1C0C16E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1EEE25D-0BA7-4645-ACE8-76CBBC36CC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723004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77A75732-932F-49C1-8F81-B3F115D366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087A5121-A8E1-45D1-A602-775354DCB89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307FE9A-9860-4824-A1DB-2B188FA2A14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84C21D-EB6D-4F7D-8AB3-94192E540587}" type="datetimeFigureOut">
              <a:rPr lang="ko-KR" altLang="en-US" smtClean="0"/>
              <a:t>2022-06-30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2E81A2B-28F1-48F6-A72E-B543C119E0F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A44DFC3-FBA1-49FD-AB4E-812CEC8C7D2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9F6B02-A1F0-4F39-98E3-8971724E340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594835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w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개체 3">
            <a:extLst>
              <a:ext uri="{FF2B5EF4-FFF2-40B4-BE49-F238E27FC236}">
                <a16:creationId xmlns:a16="http://schemas.microsoft.com/office/drawing/2014/main" id="{D0C88249-2B99-4DAE-B293-0DE8459E1C6C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663885029"/>
              </p:ext>
            </p:extLst>
          </p:nvPr>
        </p:nvGraphicFramePr>
        <p:xfrm>
          <a:off x="3349490" y="1234755"/>
          <a:ext cx="5493019" cy="438848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2060280" imgH="1645920" progId="">
                  <p:embed/>
                </p:oleObj>
              </mc:Choice>
              <mc:Fallback>
                <p:oleObj r:id="rId2" imgW="2060280" imgH="164592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3349490" y="1234755"/>
                        <a:ext cx="5493019" cy="438848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0B1C07F7-5188-488C-8849-BB372730F4C5}"/>
              </a:ext>
            </a:extLst>
          </p:cNvPr>
          <p:cNvSpPr txBox="1"/>
          <p:nvPr/>
        </p:nvSpPr>
        <p:spPr>
          <a:xfrm>
            <a:off x="0" y="0"/>
            <a:ext cx="45622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/>
              <a:t>RPE1 GJA1 siRNA-Rab8a, 11 expression</a:t>
            </a:r>
            <a:endParaRPr lang="ko-KR" altLang="en-US" b="1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B8D217D-47B4-476B-A9A3-51F2BE95CDC0}"/>
              </a:ext>
            </a:extLst>
          </p:cNvPr>
          <p:cNvSpPr txBox="1"/>
          <p:nvPr/>
        </p:nvSpPr>
        <p:spPr>
          <a:xfrm>
            <a:off x="5265465" y="4600661"/>
            <a:ext cx="10951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/>
              <a:t>IB : actin</a:t>
            </a:r>
            <a:endParaRPr lang="ko-KR" altLang="en-US" dirty="0"/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477535D8-1CEF-4199-9285-4C2F3B88A746}"/>
              </a:ext>
            </a:extLst>
          </p:cNvPr>
          <p:cNvSpPr/>
          <p:nvPr/>
        </p:nvSpPr>
        <p:spPr>
          <a:xfrm>
            <a:off x="5400136" y="3528204"/>
            <a:ext cx="612475" cy="207034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A3336BA-FD0E-896E-77CD-2C3041E57713}"/>
              </a:ext>
            </a:extLst>
          </p:cNvPr>
          <p:cNvSpPr txBox="1"/>
          <p:nvPr/>
        </p:nvSpPr>
        <p:spPr>
          <a:xfrm rot="18900000">
            <a:off x="5376886" y="2718958"/>
            <a:ext cx="3962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WT</a:t>
            </a:r>
            <a:endParaRPr lang="ko-KR" altLang="en-US" sz="1200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51F9591-BA1D-4AF5-F342-28B677AC5A1C}"/>
              </a:ext>
            </a:extLst>
          </p:cNvPr>
          <p:cNvSpPr txBox="1"/>
          <p:nvPr/>
        </p:nvSpPr>
        <p:spPr>
          <a:xfrm rot="18900000">
            <a:off x="5645107" y="2540229"/>
            <a:ext cx="90178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GJA1 siRNA</a:t>
            </a:r>
            <a:endParaRPr lang="ko-KR" altLang="en-US" sz="1200" dirty="0"/>
          </a:p>
        </p:txBody>
      </p:sp>
    </p:spTree>
    <p:extLst>
      <p:ext uri="{BB962C8B-B14F-4D97-AF65-F5344CB8AC3E}">
        <p14:creationId xmlns:p14="http://schemas.microsoft.com/office/powerpoint/2010/main" val="39018521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</Words>
  <Application>Microsoft Office PowerPoint</Application>
  <PresentationFormat>와이드스크린</PresentationFormat>
  <Paragraphs>4</Paragraphs>
  <Slides>1</Slides>
  <Notes>0</Notes>
  <HiddenSlides>0</HiddenSlides>
  <MMClips>0</MMClips>
  <ScaleCrop>false</ScaleCrop>
  <HeadingPairs>
    <vt:vector size="8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포함된 OLE 서버</vt:lpstr>
      </vt:variant>
      <vt:variant>
        <vt:i4>0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장 동길</dc:creator>
  <cp:lastModifiedBy>(교원) 박태주 (생명과학과)</cp:lastModifiedBy>
  <cp:revision>5</cp:revision>
  <dcterms:created xsi:type="dcterms:W3CDTF">2022-01-13T09:08:00Z</dcterms:created>
  <dcterms:modified xsi:type="dcterms:W3CDTF">2022-06-30T07:00:41Z</dcterms:modified>
</cp:coreProperties>
</file>

<file path=docProps/thumbnail.jpeg>
</file>